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vertBarState="minimized" horzBarState="maximized">
    <p:restoredLeft sz="14990"/>
    <p:restoredTop sz="90074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presProps" Target="presProps.xml"  /><Relationship Id="rId49" Type="http://schemas.openxmlformats.org/officeDocument/2006/relationships/viewProps" Target="viewProps.xml"  /><Relationship Id="rId5" Type="http://schemas.openxmlformats.org/officeDocument/2006/relationships/slide" Target="slides/slide4.xml"  /><Relationship Id="rId50" Type="http://schemas.openxmlformats.org/officeDocument/2006/relationships/theme" Target="theme/theme1.xml"  /><Relationship Id="rId51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C426F-9132-4AA1-B8A9-E0EEB0A6373E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3662-7FB2-450B-BECA-299C1F75C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9546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C426F-9132-4AA1-B8A9-E0EEB0A6373E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13662-7FB2-450B-BECA-299C1F75C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96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5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6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6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6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3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46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7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2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5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1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10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58079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4715508" y="2455746"/>
            <a:ext cx="4428492" cy="36174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#pragma comment(lib, “d3dcompiler.lib)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5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9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29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2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73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1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67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82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46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24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07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45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29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45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8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3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7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61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53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셰이더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0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셰이더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88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셰이더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08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셰이더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37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셰이더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44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4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9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0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82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088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109</ep:Words>
  <ep:PresentationFormat>화면 슬라이드 쇼(4:3)</ep:PresentationFormat>
  <ep:Paragraphs>47</ep:Paragraphs>
  <ep:Slides>46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ep:HeadingPairs>
  <ep:TitlesOfParts>
    <vt:vector size="47" baseType="lpstr">
      <vt:lpstr>Office 테마</vt:lpstr>
      <vt:lpstr>셰이더 컴파일</vt:lpstr>
      <vt:lpstr>셰이더 컴파일</vt:lpstr>
      <vt:lpstr>셰이더 컴파일</vt:lpstr>
      <vt:lpstr>셰이더 컴파일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Direct3D 파이프라인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2017-04-30T15:06:17.000</dcterms:created>
  <dc:creator>Louis</dc:creator>
  <cp:lastModifiedBy>xorbs</cp:lastModifiedBy>
  <dcterms:modified xsi:type="dcterms:W3CDTF">2018-05-08T07:46:03.246</dcterms:modified>
  <cp:revision>3</cp:revision>
  <dc:title>Game Programming with DirectX</dc:title>
  <cp:version>0906.0100.01</cp:version>
</cp:coreProperties>
</file>